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38" autoAdjust="0"/>
  </p:normalViewPr>
  <p:slideViewPr>
    <p:cSldViewPr>
      <p:cViewPr varScale="1">
        <p:scale>
          <a:sx n="67" d="100"/>
          <a:sy n="67" d="100"/>
        </p:scale>
        <p:origin x="1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9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153E-3D61-4715-9551-89F07AE3660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C9D0-77EE-4768-9D8C-E1A06AFA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7"/>
          <a:stretch/>
        </p:blipFill>
        <p:spPr bwMode="auto">
          <a:xfrm>
            <a:off x="12551" y="-26894"/>
            <a:ext cx="10241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0" y="0"/>
            <a:ext cx="10332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6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251"/>
          <a:stretch/>
        </p:blipFill>
        <p:spPr bwMode="auto">
          <a:xfrm>
            <a:off x="0" y="0"/>
            <a:ext cx="896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36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757"/>
          <a:stretch/>
        </p:blipFill>
        <p:spPr bwMode="auto">
          <a:xfrm>
            <a:off x="-123769" y="381001"/>
            <a:ext cx="9267769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249"/>
          <a:stretch/>
        </p:blipFill>
        <p:spPr bwMode="auto">
          <a:xfrm>
            <a:off x="9418" y="0"/>
            <a:ext cx="896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0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24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D. Baxter</dc:creator>
  <cp:lastModifiedBy>Baxter, Randy@Wildlife</cp:lastModifiedBy>
  <cp:revision>4</cp:revision>
  <dcterms:created xsi:type="dcterms:W3CDTF">2014-12-06T01:44:55Z</dcterms:created>
  <dcterms:modified xsi:type="dcterms:W3CDTF">2017-10-04T19:12:47Z</dcterms:modified>
</cp:coreProperties>
</file>